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EB Garamond" panose="020F0502020204030204" pitchFamily="2" charset="0"/>
      <p:regular r:id="rId13"/>
      <p:bold r:id="rId14"/>
      <p:italic r:id="rId15"/>
      <p:boldItalic r:id="rId16"/>
    </p:embeddedFont>
    <p:embeddedFont>
      <p:font typeface="EB Garamond Medium" panose="020F0502020204030204" pitchFamily="2" charset="0"/>
      <p:regular r:id="rId17"/>
      <p:bold r:id="rId18"/>
      <p:italic r:id="rId19"/>
      <p:boldItalic r:id="rId20"/>
    </p:embeddedFont>
    <p:embeddedFont>
      <p:font typeface="Public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Portfolio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996176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450709124"/>
              </p:ext>
            </p:extLst>
          </p:nvPr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0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712520104007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Gobikrishnan.T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CD3_7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712520104017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Naveen 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kumar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. 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CD3_7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0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712520104019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Perumal.S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CD3_7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0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712520104314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Yobu.M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CD3_7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0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SRS: “Portfolio Website” </a:t>
            </a: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215884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282BD-63A9-06A9-08C0-CED99230357F}"/>
              </a:ext>
            </a:extLst>
          </p:cNvPr>
          <p:cNvSpPr txBox="1"/>
          <p:nvPr/>
        </p:nvSpPr>
        <p:spPr>
          <a:xfrm>
            <a:off x="825190" y="657044"/>
            <a:ext cx="6036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GitHub Profile Link</a:t>
            </a:r>
          </a:p>
          <a:p>
            <a:endParaRPr lang="en-IN" b="1" dirty="0"/>
          </a:p>
          <a:p>
            <a:r>
              <a:rPr lang="en-IN" dirty="0" err="1"/>
              <a:t>Gobikrishnan.T</a:t>
            </a:r>
            <a:r>
              <a:rPr lang="en-IN" dirty="0"/>
              <a:t> –</a:t>
            </a: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https://github.com/Gobikrishnan07</a:t>
            </a:r>
          </a:p>
          <a:p>
            <a:r>
              <a:rPr lang="en-IN" dirty="0"/>
              <a:t>Naveen </a:t>
            </a:r>
            <a:r>
              <a:rPr lang="en-IN" dirty="0" err="1"/>
              <a:t>Kumar.R</a:t>
            </a:r>
            <a:r>
              <a:rPr lang="en-IN" dirty="0"/>
              <a:t> –</a:t>
            </a: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https://github.com/Naveenkumar9940</a:t>
            </a:r>
          </a:p>
          <a:p>
            <a:r>
              <a:rPr lang="en-IN" dirty="0" err="1"/>
              <a:t>Perumal.S</a:t>
            </a:r>
            <a:r>
              <a:rPr lang="en-IN" dirty="0"/>
              <a:t> –</a:t>
            </a: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https://github.com/Sperumal2003/</a:t>
            </a:r>
          </a:p>
          <a:p>
            <a:r>
              <a:rPr lang="en-IN" dirty="0" err="1">
                <a:solidFill>
                  <a:schemeClr val="tx1"/>
                </a:solidFill>
              </a:rPr>
              <a:t>Yobu.M</a:t>
            </a:r>
            <a:r>
              <a:rPr lang="en-IN" dirty="0">
                <a:solidFill>
                  <a:schemeClr val="tx1"/>
                </a:solidFill>
              </a:rPr>
              <a:t> –</a:t>
            </a: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https://github.com/yobu563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740D2-78A7-51A8-9788-47282C671F04}"/>
              </a:ext>
            </a:extLst>
          </p:cNvPr>
          <p:cNvSpPr txBox="1"/>
          <p:nvPr/>
        </p:nvSpPr>
        <p:spPr>
          <a:xfrm>
            <a:off x="825190" y="2143362"/>
            <a:ext cx="4467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GitHub Task 1 Repo Link-</a:t>
            </a:r>
          </a:p>
          <a:p>
            <a:r>
              <a:rPr lang="en-IN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https://github.com/Naveenkumar9940/NM-TASK-01</a:t>
            </a:r>
            <a:endParaRPr lang="en-IN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3F23A-BD07-FD8B-0428-D245EC187861}"/>
              </a:ext>
            </a:extLst>
          </p:cNvPr>
          <p:cNvSpPr txBox="1"/>
          <p:nvPr/>
        </p:nvSpPr>
        <p:spPr>
          <a:xfrm>
            <a:off x="825190" y="3575666"/>
            <a:ext cx="3694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Create a GitHub Account for Collaborate works and Maintain the projects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243</Words>
  <Application>Microsoft Office PowerPoint</Application>
  <PresentationFormat>On-screen Show (16:9)</PresentationFormat>
  <Paragraphs>52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EB Garamond</vt:lpstr>
      <vt:lpstr>arial</vt:lpstr>
      <vt:lpstr>arial</vt:lpstr>
      <vt:lpstr>Calibri</vt:lpstr>
      <vt:lpstr>Public Sans</vt:lpstr>
      <vt:lpstr>Noto Sans Symbols</vt:lpstr>
      <vt:lpstr>EB Garamond Medium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Chandru</cp:lastModifiedBy>
  <cp:revision>4</cp:revision>
  <dcterms:created xsi:type="dcterms:W3CDTF">2020-08-13T11:21:46Z</dcterms:created>
  <dcterms:modified xsi:type="dcterms:W3CDTF">2023-10-28T06:29:03Z</dcterms:modified>
</cp:coreProperties>
</file>